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9" r:id="rId3"/>
    <p:sldId id="310" r:id="rId4"/>
    <p:sldId id="312" r:id="rId5"/>
    <p:sldId id="311" r:id="rId6"/>
    <p:sldId id="315" r:id="rId7"/>
    <p:sldId id="316" r:id="rId8"/>
  </p:sldIdLst>
  <p:sldSz cx="9906000" cy="6858000" type="A4"/>
  <p:notesSz cx="9939338" cy="6805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7E1B"/>
    <a:srgbClr val="FFFFCC"/>
    <a:srgbClr val="DB2525"/>
    <a:srgbClr val="F8A7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67FD09-77F4-4558-AD7B-DD9AE7E714AC}" v="1" dt="2023-08-23T03:13:46.9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67" autoAdjust="0"/>
    <p:restoredTop sz="94816" autoAdjust="0"/>
  </p:normalViewPr>
  <p:slideViewPr>
    <p:cSldViewPr>
      <p:cViewPr varScale="1">
        <p:scale>
          <a:sx n="97" d="100"/>
          <a:sy n="97" d="100"/>
        </p:scale>
        <p:origin x="1710" y="30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8" d="100"/>
          <a:sy n="118" d="100"/>
        </p:scale>
        <p:origin x="20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효훈 김" userId="c68618cea65ca148" providerId="LiveId" clId="{D967FD09-77F4-4558-AD7B-DD9AE7E714AC}"/>
    <pc:docChg chg="modSld">
      <pc:chgData name="효훈 김" userId="c68618cea65ca148" providerId="LiveId" clId="{D967FD09-77F4-4558-AD7B-DD9AE7E714AC}" dt="2023-08-23T03:13:59.204" v="14" actId="20577"/>
      <pc:docMkLst>
        <pc:docMk/>
      </pc:docMkLst>
      <pc:sldChg chg="modSp mod">
        <pc:chgData name="효훈 김" userId="c68618cea65ca148" providerId="LiveId" clId="{D967FD09-77F4-4558-AD7B-DD9AE7E714AC}" dt="2023-08-23T03:13:59.204" v="14" actId="20577"/>
        <pc:sldMkLst>
          <pc:docMk/>
          <pc:sldMk cId="2199548749" sldId="275"/>
        </pc:sldMkLst>
        <pc:spChg chg="mod">
          <ac:chgData name="효훈 김" userId="c68618cea65ca148" providerId="LiveId" clId="{D967FD09-77F4-4558-AD7B-DD9AE7E714AC}" dt="2023-08-23T03:13:59.204" v="14" actId="20577"/>
          <ac:spMkLst>
            <pc:docMk/>
            <pc:sldMk cId="2199548749" sldId="275"/>
            <ac:spMk id="10" creationId="{00000000-0000-0000-0000-000000000000}"/>
          </ac:spMkLst>
        </pc:spChg>
      </pc:sldChg>
      <pc:sldChg chg="modSp">
        <pc:chgData name="효훈 김" userId="c68618cea65ca148" providerId="LiveId" clId="{D967FD09-77F4-4558-AD7B-DD9AE7E714AC}" dt="2023-08-23T03:13:46.916" v="0"/>
        <pc:sldMkLst>
          <pc:docMk/>
          <pc:sldMk cId="1044699366" sldId="309"/>
        </pc:sldMkLst>
        <pc:spChg chg="mod">
          <ac:chgData name="효훈 김" userId="c68618cea65ca148" providerId="LiveId" clId="{D967FD09-77F4-4558-AD7B-DD9AE7E714AC}" dt="2023-08-23T03:13:46.916" v="0"/>
          <ac:spMkLst>
            <pc:docMk/>
            <pc:sldMk cId="1044699366" sldId="309"/>
            <ac:spMk id="4" creationId="{00000000-0000-0000-0000-000000000000}"/>
          </ac:spMkLst>
        </pc:spChg>
      </pc:sldChg>
      <pc:sldChg chg="modSp">
        <pc:chgData name="효훈 김" userId="c68618cea65ca148" providerId="LiveId" clId="{D967FD09-77F4-4558-AD7B-DD9AE7E714AC}" dt="2023-08-23T03:13:46.916" v="0"/>
        <pc:sldMkLst>
          <pc:docMk/>
          <pc:sldMk cId="2632451566" sldId="310"/>
        </pc:sldMkLst>
        <pc:spChg chg="mod">
          <ac:chgData name="효훈 김" userId="c68618cea65ca148" providerId="LiveId" clId="{D967FD09-77F4-4558-AD7B-DD9AE7E714AC}" dt="2023-08-23T03:13:46.916" v="0"/>
          <ac:spMkLst>
            <pc:docMk/>
            <pc:sldMk cId="2632451566" sldId="310"/>
            <ac:spMk id="4" creationId="{00000000-0000-0000-0000-000000000000}"/>
          </ac:spMkLst>
        </pc:spChg>
      </pc:sldChg>
      <pc:sldChg chg="modSp">
        <pc:chgData name="효훈 김" userId="c68618cea65ca148" providerId="LiveId" clId="{D967FD09-77F4-4558-AD7B-DD9AE7E714AC}" dt="2023-08-23T03:13:46.916" v="0"/>
        <pc:sldMkLst>
          <pc:docMk/>
          <pc:sldMk cId="3229730626" sldId="311"/>
        </pc:sldMkLst>
        <pc:spChg chg="mod">
          <ac:chgData name="효훈 김" userId="c68618cea65ca148" providerId="LiveId" clId="{D967FD09-77F4-4558-AD7B-DD9AE7E714AC}" dt="2023-08-23T03:13:46.916" v="0"/>
          <ac:spMkLst>
            <pc:docMk/>
            <pc:sldMk cId="3229730626" sldId="311"/>
            <ac:spMk id="4" creationId="{00000000-0000-0000-0000-000000000000}"/>
          </ac:spMkLst>
        </pc:spChg>
      </pc:sldChg>
      <pc:sldChg chg="modSp">
        <pc:chgData name="효훈 김" userId="c68618cea65ca148" providerId="LiveId" clId="{D967FD09-77F4-4558-AD7B-DD9AE7E714AC}" dt="2023-08-23T03:13:46.916" v="0"/>
        <pc:sldMkLst>
          <pc:docMk/>
          <pc:sldMk cId="2577499433" sldId="312"/>
        </pc:sldMkLst>
        <pc:spChg chg="mod">
          <ac:chgData name="효훈 김" userId="c68618cea65ca148" providerId="LiveId" clId="{D967FD09-77F4-4558-AD7B-DD9AE7E714AC}" dt="2023-08-23T03:13:46.916" v="0"/>
          <ac:spMkLst>
            <pc:docMk/>
            <pc:sldMk cId="2577499433" sldId="312"/>
            <ac:spMk id="4" creationId="{00000000-0000-0000-0000-000000000000}"/>
          </ac:spMkLst>
        </pc:spChg>
      </pc:sldChg>
      <pc:sldChg chg="modSp">
        <pc:chgData name="효훈 김" userId="c68618cea65ca148" providerId="LiveId" clId="{D967FD09-77F4-4558-AD7B-DD9AE7E714AC}" dt="2023-08-23T03:13:46.916" v="0"/>
        <pc:sldMkLst>
          <pc:docMk/>
          <pc:sldMk cId="232891430" sldId="313"/>
        </pc:sldMkLst>
        <pc:spChg chg="mod">
          <ac:chgData name="효훈 김" userId="c68618cea65ca148" providerId="LiveId" clId="{D967FD09-77F4-4558-AD7B-DD9AE7E714AC}" dt="2023-08-23T03:13:46.916" v="0"/>
          <ac:spMkLst>
            <pc:docMk/>
            <pc:sldMk cId="232891430" sldId="313"/>
            <ac:spMk id="4" creationId="{00000000-0000-0000-0000-000000000000}"/>
          </ac:spMkLst>
        </pc:spChg>
      </pc:sldChg>
      <pc:sldChg chg="modSp">
        <pc:chgData name="효훈 김" userId="c68618cea65ca148" providerId="LiveId" clId="{D967FD09-77F4-4558-AD7B-DD9AE7E714AC}" dt="2023-08-23T03:13:46.916" v="0"/>
        <pc:sldMkLst>
          <pc:docMk/>
          <pc:sldMk cId="3003827193" sldId="314"/>
        </pc:sldMkLst>
        <pc:spChg chg="mod">
          <ac:chgData name="효훈 김" userId="c68618cea65ca148" providerId="LiveId" clId="{D967FD09-77F4-4558-AD7B-DD9AE7E714AC}" dt="2023-08-23T03:13:46.916" v="0"/>
          <ac:spMkLst>
            <pc:docMk/>
            <pc:sldMk cId="3003827193" sldId="314"/>
            <ac:spMk id="4" creationId="{00000000-0000-0000-0000-000000000000}"/>
          </ac:spMkLst>
        </pc:spChg>
      </pc:sldChg>
      <pc:sldChg chg="modSp">
        <pc:chgData name="효훈 김" userId="c68618cea65ca148" providerId="LiveId" clId="{D967FD09-77F4-4558-AD7B-DD9AE7E714AC}" dt="2023-08-23T03:13:46.916" v="0"/>
        <pc:sldMkLst>
          <pc:docMk/>
          <pc:sldMk cId="3497573572" sldId="315"/>
        </pc:sldMkLst>
        <pc:spChg chg="mod">
          <ac:chgData name="효훈 김" userId="c68618cea65ca148" providerId="LiveId" clId="{D967FD09-77F4-4558-AD7B-DD9AE7E714AC}" dt="2023-08-23T03:13:46.916" v="0"/>
          <ac:spMkLst>
            <pc:docMk/>
            <pc:sldMk cId="3497573572" sldId="315"/>
            <ac:spMk id="4" creationId="{00000000-0000-0000-0000-000000000000}"/>
          </ac:spMkLst>
        </pc:spChg>
      </pc:sldChg>
      <pc:sldChg chg="modSp">
        <pc:chgData name="효훈 김" userId="c68618cea65ca148" providerId="LiveId" clId="{D967FD09-77F4-4558-AD7B-DD9AE7E714AC}" dt="2023-08-23T03:13:46.916" v="0"/>
        <pc:sldMkLst>
          <pc:docMk/>
          <pc:sldMk cId="407973889" sldId="316"/>
        </pc:sldMkLst>
        <pc:spChg chg="mod">
          <ac:chgData name="효훈 김" userId="c68618cea65ca148" providerId="LiveId" clId="{D967FD09-77F4-4558-AD7B-DD9AE7E714AC}" dt="2023-08-23T03:13:46.916" v="0"/>
          <ac:spMkLst>
            <pc:docMk/>
            <pc:sldMk cId="407973889" sldId="316"/>
            <ac:spMk id="4" creationId="{00000000-0000-0000-0000-000000000000}"/>
          </ac:spMkLst>
        </pc:spChg>
      </pc:sldChg>
    </pc:docChg>
  </pc:docChgLst>
  <pc:docChgLst>
    <pc:chgData name="김 효훈" userId="c68618cea65ca148" providerId="LiveId" clId="{62600714-C512-47B2-8CAF-0E5E78625418}"/>
    <pc:docChg chg="custSel modMainMaster">
      <pc:chgData name="김 효훈" userId="c68618cea65ca148" providerId="LiveId" clId="{62600714-C512-47B2-8CAF-0E5E78625418}" dt="2023-04-23T07:53:52.409" v="14"/>
      <pc:docMkLst>
        <pc:docMk/>
      </pc:docMkLst>
      <pc:sldMasterChg chg="delSp modSp mod modSldLayout">
        <pc:chgData name="김 효훈" userId="c68618cea65ca148" providerId="LiveId" clId="{62600714-C512-47B2-8CAF-0E5E78625418}" dt="2023-04-23T07:53:52.409" v="14"/>
        <pc:sldMasterMkLst>
          <pc:docMk/>
          <pc:sldMasterMk cId="0" sldId="2147483648"/>
        </pc:sldMasterMkLst>
        <pc:spChg chg="mod">
          <ac:chgData name="김 효훈" userId="c68618cea65ca148" providerId="LiveId" clId="{62600714-C512-47B2-8CAF-0E5E78625418}" dt="2023-04-23T07:53:43.618" v="12" actId="20577"/>
          <ac:spMkLst>
            <pc:docMk/>
            <pc:sldMasterMk cId="0" sldId="2147483648"/>
            <ac:spMk id="4" creationId="{00000000-0000-0000-0000-000000000000}"/>
          </ac:spMkLst>
        </pc:spChg>
        <pc:spChg chg="del">
          <ac:chgData name="김 효훈" userId="c68618cea65ca148" providerId="LiveId" clId="{62600714-C512-47B2-8CAF-0E5E78625418}" dt="2023-04-23T07:53:35.168" v="2" actId="478"/>
          <ac:spMkLst>
            <pc:docMk/>
            <pc:sldMasterMk cId="0" sldId="2147483648"/>
            <ac:spMk id="5" creationId="{00000000-0000-0000-0000-000000000000}"/>
          </ac:spMkLst>
        </pc:spChg>
        <pc:picChg chg="del">
          <ac:chgData name="김 효훈" userId="c68618cea65ca148" providerId="LiveId" clId="{62600714-C512-47B2-8CAF-0E5E78625418}" dt="2023-04-23T07:53:33.892" v="1" actId="478"/>
          <ac:picMkLst>
            <pc:docMk/>
            <pc:sldMasterMk cId="0" sldId="2147483648"/>
            <ac:picMk id="6" creationId="{0447FAB3-4964-41E0-844A-93716AF19599}"/>
          </ac:picMkLst>
        </pc:picChg>
        <pc:sldLayoutChg chg="addSp delSp modSp mod">
          <pc:chgData name="김 효훈" userId="c68618cea65ca148" providerId="LiveId" clId="{62600714-C512-47B2-8CAF-0E5E78625418}" dt="2023-04-23T07:53:52.409" v="14"/>
          <pc:sldLayoutMkLst>
            <pc:docMk/>
            <pc:sldMasterMk cId="0" sldId="2147483648"/>
            <pc:sldLayoutMk cId="0" sldId="2147483650"/>
          </pc:sldLayoutMkLst>
          <pc:spChg chg="del">
            <ac:chgData name="김 효훈" userId="c68618cea65ca148" providerId="LiveId" clId="{62600714-C512-47B2-8CAF-0E5E78625418}" dt="2023-04-23T07:53:52.171" v="13" actId="478"/>
            <ac:spMkLst>
              <pc:docMk/>
              <pc:sldMasterMk cId="0" sldId="2147483648"/>
              <pc:sldLayoutMk cId="0" sldId="2147483650"/>
              <ac:spMk id="4" creationId="{00000000-0000-0000-0000-000000000000}"/>
            </ac:spMkLst>
          </pc:spChg>
          <pc:spChg chg="add mod">
            <ac:chgData name="김 효훈" userId="c68618cea65ca148" providerId="LiveId" clId="{62600714-C512-47B2-8CAF-0E5E78625418}" dt="2023-04-23T07:53:52.409" v="14"/>
            <ac:spMkLst>
              <pc:docMk/>
              <pc:sldMasterMk cId="0" sldId="2147483648"/>
              <pc:sldLayoutMk cId="0" sldId="2147483650"/>
              <ac:spMk id="5" creationId="{40BF134E-053B-ADC6-572E-066879A82326}"/>
            </ac:spMkLst>
          </pc:spChg>
        </pc:sldLayoutChg>
      </pc:sldMasterChg>
    </pc:docChg>
  </pc:docChgLst>
  <pc:docChgLst>
    <pc:chgData name="김 효훈" userId="c68618cea65ca148" providerId="LiveId" clId="{AEDFE7C4-FD56-401E-A9C2-42FA948006AE}"/>
    <pc:docChg chg="custSel modMainMaster">
      <pc:chgData name="김 효훈" userId="c68618cea65ca148" providerId="LiveId" clId="{AEDFE7C4-FD56-401E-A9C2-42FA948006AE}" dt="2023-01-17T01:04:04.221" v="3" actId="1076"/>
      <pc:docMkLst>
        <pc:docMk/>
      </pc:docMkLst>
      <pc:sldMasterChg chg="addSp delSp modSp mod">
        <pc:chgData name="김 효훈" userId="c68618cea65ca148" providerId="LiveId" clId="{AEDFE7C4-FD56-401E-A9C2-42FA948006AE}" dt="2023-01-17T01:04:04.221" v="3" actId="1076"/>
        <pc:sldMasterMkLst>
          <pc:docMk/>
          <pc:sldMasterMk cId="0" sldId="2147483648"/>
        </pc:sldMasterMkLst>
        <pc:picChg chg="add mod">
          <ac:chgData name="김 효훈" userId="c68618cea65ca148" providerId="LiveId" clId="{AEDFE7C4-FD56-401E-A9C2-42FA948006AE}" dt="2023-01-17T01:04:04.221" v="3" actId="1076"/>
          <ac:picMkLst>
            <pc:docMk/>
            <pc:sldMasterMk cId="0" sldId="2147483648"/>
            <ac:picMk id="6" creationId="{0447FAB3-4964-41E0-844A-93716AF19599}"/>
          </ac:picMkLst>
        </pc:picChg>
        <pc:picChg chg="del">
          <ac:chgData name="김 효훈" userId="c68618cea65ca148" providerId="LiveId" clId="{AEDFE7C4-FD56-401E-A9C2-42FA948006AE}" dt="2023-01-17T01:03:58.330" v="0" actId="478"/>
          <ac:picMkLst>
            <pc:docMk/>
            <pc:sldMasterMk cId="0" sldId="2147483648"/>
            <ac:picMk id="7" creationId="{00000000-0000-0000-0000-000000000000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7047" cy="3402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3" y="1"/>
            <a:ext cx="4307047" cy="3402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50C08B-01D4-4A1F-8C5D-4A10E6701D00}" type="datetimeFigureOut">
              <a:rPr lang="ko-KR" altLang="en-US" smtClean="0"/>
              <a:pPr/>
              <a:t>2025-11-13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27375" y="511175"/>
            <a:ext cx="36845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5" y="3232666"/>
            <a:ext cx="7951470" cy="3062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464152"/>
            <a:ext cx="4307047" cy="3402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3" y="6464152"/>
            <a:ext cx="4307047" cy="3402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D492EC-3DA7-40A5-8911-C74470568E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534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492EC-3DA7-40A5-8911-C74470568ED9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7907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492EC-3DA7-40A5-8911-C74470568ED9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4062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492EC-3DA7-40A5-8911-C74470568ED9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1255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492EC-3DA7-40A5-8911-C74470568ED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431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492EC-3DA7-40A5-8911-C74470568ED9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5970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492EC-3DA7-40A5-8911-C74470568ED9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9733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492EC-3DA7-40A5-8911-C74470568ED9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5326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94667" y="464804"/>
            <a:ext cx="8915400" cy="362667"/>
          </a:xfr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defRPr/>
            </a:lvl1pPr>
            <a:lvl2pPr>
              <a:lnSpc>
                <a:spcPct val="120000"/>
              </a:lnSpc>
              <a:spcBef>
                <a:spcPts val="623"/>
              </a:spcBef>
              <a:defRPr/>
            </a:lvl2pPr>
            <a:lvl3pPr>
              <a:lnSpc>
                <a:spcPct val="120000"/>
              </a:lnSpc>
              <a:spcBef>
                <a:spcPts val="208"/>
              </a:spcBef>
              <a:defRPr/>
            </a:lvl3pPr>
            <a:lvl4pPr>
              <a:lnSpc>
                <a:spcPct val="120000"/>
              </a:lnSpc>
              <a:spcBef>
                <a:spcPts val="208"/>
              </a:spcBef>
              <a:defRPr/>
            </a:lvl4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40BF134E-053B-ADC6-572E-066879A82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2241" y="468742"/>
            <a:ext cx="23114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8" b="1">
                <a:solidFill>
                  <a:schemeClr val="tx1"/>
                </a:solidFill>
              </a:defRPr>
            </a:lvl1pPr>
          </a:lstStyle>
          <a:p>
            <a:r>
              <a:rPr lang="en-US" altLang="ko-KR" dirty="0"/>
              <a:t>2023-04-21</a:t>
            </a:r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94667" y="469972"/>
            <a:ext cx="8915400" cy="3626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76175" y="976483"/>
            <a:ext cx="93573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332241" y="468742"/>
            <a:ext cx="23114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8" b="1">
                <a:solidFill>
                  <a:schemeClr val="tx1"/>
                </a:solidFill>
              </a:defRPr>
            </a:lvl1pPr>
          </a:lstStyle>
          <a:p>
            <a:r>
              <a:rPr lang="en-US" altLang="ko-KR" dirty="0"/>
              <a:t>2023-04-21</a:t>
            </a:r>
            <a:endParaRPr lang="ko-KR" altLang="en-US" dirty="0"/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294667" y="450105"/>
            <a:ext cx="9348974" cy="0"/>
          </a:xfrm>
          <a:prstGeom prst="line">
            <a:avLst/>
          </a:prstGeom>
          <a:ln w="19050">
            <a:solidFill>
              <a:srgbClr val="F57E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294667" y="859204"/>
            <a:ext cx="934897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hf sldNum="0" hdr="0" ftr="0"/>
  <p:txStyles>
    <p:titleStyle>
      <a:lvl1pPr algn="l" defTabSz="632986" rtl="0" eaLnBrk="1" latinLnBrk="1" hangingPunct="1">
        <a:spcBef>
          <a:spcPct val="0"/>
        </a:spcBef>
        <a:buNone/>
        <a:defRPr sz="1246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7370" indent="-173632" algn="l" defTabSz="632986" rtl="0" eaLnBrk="1" latinLnBrk="0" hangingPunct="1">
        <a:spcBef>
          <a:spcPts val="0"/>
        </a:spcBef>
        <a:buFont typeface="맑은 고딕" pitchFamily="50" charset="-127"/>
        <a:buChar char="■"/>
        <a:defRPr sz="1108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368144" indent="-183522" algn="l" defTabSz="632986" rtl="0" eaLnBrk="1" latinLnBrk="0" hangingPunct="1">
        <a:lnSpc>
          <a:spcPct val="120000"/>
        </a:lnSpc>
        <a:spcBef>
          <a:spcPts val="415"/>
        </a:spcBef>
        <a:buFont typeface="맑은 고딕" pitchFamily="50" charset="-127"/>
        <a:buChar char="○"/>
        <a:defRPr sz="969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32980" indent="-120882" algn="l" defTabSz="632986" rtl="0" eaLnBrk="1" latinLnBrk="0" hangingPunct="1">
        <a:lnSpc>
          <a:spcPct val="120000"/>
        </a:lnSpc>
        <a:spcBef>
          <a:spcPts val="208"/>
        </a:spcBef>
        <a:buFont typeface="맑은 고딕" pitchFamily="50" charset="-127"/>
        <a:buChar char="–"/>
        <a:defRPr sz="831" kern="1200">
          <a:solidFill>
            <a:schemeClr val="tx1"/>
          </a:solidFill>
          <a:latin typeface="+mn-lt"/>
          <a:ea typeface="+mn-ea"/>
          <a:cs typeface="+mn-cs"/>
        </a:defRPr>
      </a:lvl3pPr>
      <a:lvl4pPr marL="560456" indent="-127477" algn="l" defTabSz="632986" rtl="0" eaLnBrk="1" latinLnBrk="0" hangingPunct="1">
        <a:lnSpc>
          <a:spcPct val="120000"/>
        </a:lnSpc>
        <a:spcBef>
          <a:spcPts val="208"/>
        </a:spcBef>
        <a:buFont typeface="맑은 고딕" pitchFamily="50" charset="-127"/>
        <a:buChar char="※"/>
        <a:defRPr sz="831" kern="1200">
          <a:solidFill>
            <a:schemeClr val="tx1"/>
          </a:solidFill>
          <a:latin typeface="+mn-lt"/>
          <a:ea typeface="+mn-ea"/>
          <a:cs typeface="+mn-cs"/>
        </a:defRPr>
      </a:lvl4pPr>
      <a:lvl5pPr marL="1424218" indent="-158247" algn="l" defTabSz="632986" rtl="0" eaLnBrk="1" latinLnBrk="1" hangingPunct="1">
        <a:spcBef>
          <a:spcPct val="20000"/>
        </a:spcBef>
        <a:buFont typeface="Arial" pitchFamily="34" charset="0"/>
        <a:buNone/>
        <a:defRPr sz="1385" kern="1200">
          <a:solidFill>
            <a:schemeClr val="tx1"/>
          </a:solidFill>
          <a:latin typeface="+mn-lt"/>
          <a:ea typeface="+mn-ea"/>
          <a:cs typeface="+mn-cs"/>
        </a:defRPr>
      </a:lvl5pPr>
      <a:lvl6pPr marL="1740712" indent="-158247" algn="l" defTabSz="632986" rtl="0" eaLnBrk="1" latinLnBrk="1" hangingPunct="1">
        <a:spcBef>
          <a:spcPct val="20000"/>
        </a:spcBef>
        <a:buFont typeface="Arial" pitchFamily="34" charset="0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6pPr>
      <a:lvl7pPr marL="2057205" indent="-158247" algn="l" defTabSz="632986" rtl="0" eaLnBrk="1" latinLnBrk="1" hangingPunct="1">
        <a:spcBef>
          <a:spcPct val="20000"/>
        </a:spcBef>
        <a:buFont typeface="Arial" pitchFamily="34" charset="0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7pPr>
      <a:lvl8pPr marL="2373699" indent="-158247" algn="l" defTabSz="632986" rtl="0" eaLnBrk="1" latinLnBrk="1" hangingPunct="1">
        <a:spcBef>
          <a:spcPct val="20000"/>
        </a:spcBef>
        <a:buFont typeface="Arial" pitchFamily="34" charset="0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8pPr>
      <a:lvl9pPr marL="2690191" indent="-158247" algn="l" defTabSz="632986" rtl="0" eaLnBrk="1" latinLnBrk="1" hangingPunct="1">
        <a:spcBef>
          <a:spcPct val="20000"/>
        </a:spcBef>
        <a:buFont typeface="Arial" pitchFamily="34" charset="0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32986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1pPr>
      <a:lvl2pPr marL="316493" algn="l" defTabSz="632986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2pPr>
      <a:lvl3pPr marL="632986" algn="l" defTabSz="632986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3pPr>
      <a:lvl4pPr marL="949479" algn="l" defTabSz="632986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4pPr>
      <a:lvl5pPr marL="1265973" algn="l" defTabSz="632986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5pPr>
      <a:lvl6pPr marL="1582465" algn="l" defTabSz="632986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6pPr>
      <a:lvl7pPr marL="1898958" algn="l" defTabSz="632986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7pPr>
      <a:lvl8pPr marL="2215451" algn="l" defTabSz="632986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8pPr>
      <a:lvl9pPr marL="2531945" algn="l" defTabSz="632986" rtl="0" eaLnBrk="1" latinLnBrk="1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ktsLORAgw@private.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sktsLORAgw@private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88504" y="2708920"/>
            <a:ext cx="89289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000000"/>
                </a:solidFill>
                <a:latin typeface="+mn-ea"/>
              </a:rPr>
              <a:t>LoRa Gateway (SIG-LO090)</a:t>
            </a:r>
          </a:p>
          <a:p>
            <a:pPr algn="ctr"/>
            <a:endParaRPr lang="en-US" altLang="ko-KR" sz="3600" b="1" dirty="0">
              <a:solidFill>
                <a:srgbClr val="000000"/>
              </a:solidFill>
              <a:latin typeface="+mn-ea"/>
            </a:endParaRPr>
          </a:p>
          <a:p>
            <a:pPr algn="ctr"/>
            <a:r>
              <a:rPr lang="en-US" altLang="ko-KR" sz="3600" b="1" dirty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3600" b="1" dirty="0">
                <a:solidFill>
                  <a:srgbClr val="000000"/>
                </a:solidFill>
                <a:latin typeface="+mn-ea"/>
              </a:rPr>
              <a:t>사용자 설명서</a:t>
            </a:r>
            <a:endParaRPr lang="en-US" altLang="ko-KR" sz="3600" b="1" dirty="0"/>
          </a:p>
        </p:txBody>
      </p:sp>
    </p:spTree>
    <p:extLst>
      <p:ext uri="{BB962C8B-B14F-4D97-AF65-F5344CB8AC3E}">
        <p14:creationId xmlns:p14="http://schemas.microsoft.com/office/powerpoint/2010/main" val="2199548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697416" y="470169"/>
            <a:ext cx="908424" cy="365124"/>
          </a:xfrm>
        </p:spPr>
        <p:txBody>
          <a:bodyPr/>
          <a:lstStyle/>
          <a:p>
            <a:r>
              <a:rPr lang="en-US" altLang="ko-KR" sz="969" dirty="0">
                <a:latin typeface="+mn-ea"/>
              </a:rPr>
              <a:t>2023/04/21</a:t>
            </a:r>
            <a:endParaRPr lang="ko-KR" altLang="en-US" sz="969" dirty="0">
              <a:latin typeface="+mn-ea"/>
            </a:endParaRPr>
          </a:p>
        </p:txBody>
      </p:sp>
      <p:sp>
        <p:nvSpPr>
          <p:cNvPr id="130" name="제목 1"/>
          <p:cNvSpPr>
            <a:spLocks noGrp="1"/>
          </p:cNvSpPr>
          <p:nvPr>
            <p:ph type="title"/>
          </p:nvPr>
        </p:nvSpPr>
        <p:spPr>
          <a:xfrm>
            <a:off x="272480" y="476672"/>
            <a:ext cx="5328592" cy="362667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  <a:buSzPct val="70000"/>
            </a:pPr>
            <a:r>
              <a:rPr lang="en-US" altLang="ko-KR" sz="1600" dirty="0">
                <a:solidFill>
                  <a:srgbClr val="000000"/>
                </a:solidFill>
                <a:latin typeface="+mn-ea"/>
                <a:ea typeface="+mn-ea"/>
              </a:rPr>
              <a:t>USB Debug Cable </a:t>
            </a:r>
            <a:r>
              <a:rPr lang="ko-KR" altLang="en-US" sz="1600">
                <a:solidFill>
                  <a:srgbClr val="000000"/>
                </a:solidFill>
                <a:latin typeface="+mn-ea"/>
                <a:ea typeface="+mn-ea"/>
              </a:rPr>
              <a:t>사용</a:t>
            </a:r>
            <a:endParaRPr lang="ko-KR" altLang="en-US" sz="16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2275876" y="-590620"/>
            <a:ext cx="1669723" cy="582053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1492" y="1052736"/>
            <a:ext cx="61047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USB A-A Cable</a:t>
            </a:r>
            <a:r>
              <a:rPr lang="ko-KR" altLang="en-US" sz="1400"/>
              <a:t>을 사용하여 </a:t>
            </a:r>
            <a:r>
              <a:rPr lang="en-US" altLang="ko-KR" sz="1400" dirty="0" err="1"/>
              <a:t>LoRa</a:t>
            </a:r>
            <a:r>
              <a:rPr lang="en-US" altLang="ko-KR" sz="1400" dirty="0"/>
              <a:t> Gateway USB Port</a:t>
            </a:r>
            <a:r>
              <a:rPr lang="ko-KR" altLang="en-US" sz="1400"/>
              <a:t>와 노트북을 연결한다</a:t>
            </a:r>
            <a:r>
              <a:rPr lang="en-US" altLang="ko-KR" sz="1400" dirty="0"/>
              <a:t>.</a:t>
            </a:r>
            <a:endParaRPr lang="ko-KR" altLang="en-US" sz="1400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92" y="3573016"/>
            <a:ext cx="3676650" cy="299085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91492" y="3218230"/>
            <a:ext cx="87854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Serial </a:t>
            </a:r>
            <a:r>
              <a:rPr lang="ko-KR" altLang="en-US" sz="1400"/>
              <a:t>통신 프로그램을 사용하여</a:t>
            </a:r>
            <a:r>
              <a:rPr lang="en-US" altLang="ko-KR" sz="1400" dirty="0"/>
              <a:t>, </a:t>
            </a:r>
            <a:r>
              <a:rPr lang="ko-KR" altLang="en-US" sz="1400"/>
              <a:t>아래와 같이 설정한다</a:t>
            </a:r>
            <a:r>
              <a:rPr lang="en-US" altLang="ko-KR" sz="1400" dirty="0"/>
              <a:t>. (</a:t>
            </a:r>
            <a:r>
              <a:rPr lang="ko-KR" altLang="en-US" sz="1400"/>
              <a:t>본 매뉴얼은 </a:t>
            </a:r>
            <a:r>
              <a:rPr lang="en-US" altLang="ko-KR" sz="1400" dirty="0" err="1"/>
              <a:t>Teraterm</a:t>
            </a:r>
            <a:r>
              <a:rPr lang="ko-KR" altLang="en-US" sz="1400"/>
              <a:t>을 사용</a:t>
            </a:r>
            <a:r>
              <a:rPr lang="en-US" altLang="ko-KR" sz="1400" dirty="0"/>
              <a:t>, </a:t>
            </a:r>
            <a:r>
              <a:rPr lang="ko-KR" altLang="en-US" sz="1400"/>
              <a:t>무료 다운로드 가능</a:t>
            </a:r>
            <a:r>
              <a:rPr lang="en-US" altLang="ko-KR" sz="1400" dirty="0"/>
              <a:t>)</a:t>
            </a:r>
            <a:endParaRPr lang="ko-KR" altLang="en-US" sz="1400"/>
          </a:p>
        </p:txBody>
      </p:sp>
    </p:spTree>
    <p:extLst>
      <p:ext uri="{BB962C8B-B14F-4D97-AF65-F5344CB8AC3E}">
        <p14:creationId xmlns:p14="http://schemas.microsoft.com/office/powerpoint/2010/main" val="104469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697416" y="470169"/>
            <a:ext cx="908424" cy="365124"/>
          </a:xfrm>
        </p:spPr>
        <p:txBody>
          <a:bodyPr/>
          <a:lstStyle/>
          <a:p>
            <a:r>
              <a:rPr lang="en-US" altLang="ko-KR" sz="969" dirty="0">
                <a:latin typeface="+mn-ea"/>
              </a:rPr>
              <a:t>2023/04/21</a:t>
            </a:r>
            <a:endParaRPr lang="ko-KR" altLang="en-US" sz="969" dirty="0">
              <a:latin typeface="+mn-ea"/>
            </a:endParaRPr>
          </a:p>
        </p:txBody>
      </p:sp>
      <p:sp>
        <p:nvSpPr>
          <p:cNvPr id="130" name="제목 1"/>
          <p:cNvSpPr>
            <a:spLocks noGrp="1"/>
          </p:cNvSpPr>
          <p:nvPr>
            <p:ph type="title"/>
          </p:nvPr>
        </p:nvSpPr>
        <p:spPr>
          <a:xfrm>
            <a:off x="272480" y="476672"/>
            <a:ext cx="5328592" cy="362667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  <a:buSzPct val="70000"/>
            </a:pPr>
            <a:r>
              <a:rPr lang="en-US" altLang="ko-KR" sz="1600" dirty="0">
                <a:solidFill>
                  <a:srgbClr val="000000"/>
                </a:solidFill>
                <a:latin typeface="+mn-ea"/>
                <a:ea typeface="+mn-ea"/>
              </a:rPr>
              <a:t>USB Debug Cable </a:t>
            </a:r>
            <a:r>
              <a:rPr lang="ko-KR" altLang="en-US" sz="1600">
                <a:solidFill>
                  <a:srgbClr val="000000"/>
                </a:solidFill>
                <a:latin typeface="+mn-ea"/>
                <a:ea typeface="+mn-ea"/>
              </a:rPr>
              <a:t>사용</a:t>
            </a:r>
            <a:endParaRPr lang="ko-KR" altLang="en-US" sz="16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2480" y="1844824"/>
            <a:ext cx="5885016" cy="44644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91492" y="1052736"/>
            <a:ext cx="4766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root </a:t>
            </a:r>
            <a:r>
              <a:rPr lang="ko-KR" altLang="en-US" sz="1400"/>
              <a:t>계정으로 </a:t>
            </a:r>
            <a:r>
              <a:rPr lang="en-US" altLang="ko-KR" sz="1400" dirty="0"/>
              <a:t>login</a:t>
            </a:r>
            <a:r>
              <a:rPr lang="ko-KR" altLang="en-US" sz="1400"/>
              <a:t>을 하면 </a:t>
            </a:r>
            <a:r>
              <a:rPr lang="en-US" altLang="ko-KR" sz="1400" dirty="0"/>
              <a:t>Command</a:t>
            </a:r>
            <a:r>
              <a:rPr lang="ko-KR" altLang="en-US" sz="1400"/>
              <a:t>를 입력할 수 있다</a:t>
            </a:r>
            <a:r>
              <a:rPr lang="en-US" altLang="ko-KR" sz="1400" dirty="0"/>
              <a:t>.</a:t>
            </a:r>
          </a:p>
          <a:p>
            <a:r>
              <a:rPr lang="en-US" altLang="ko-KR" sz="1400" dirty="0"/>
              <a:t>Password : </a:t>
            </a:r>
            <a:r>
              <a:rPr lang="en-US" altLang="ko-KR" sz="1400" dirty="0">
                <a:hlinkClick r:id="rId4"/>
              </a:rPr>
              <a:t>sktsLORAgw@private.com</a:t>
            </a:r>
            <a:r>
              <a:rPr lang="en-US" altLang="ko-KR" sz="1400" dirty="0"/>
              <a:t> (</a:t>
            </a:r>
            <a:r>
              <a:rPr lang="ko-KR" altLang="en-US" sz="1400"/>
              <a:t>대소문자 구분</a:t>
            </a:r>
            <a:r>
              <a:rPr lang="en-US" altLang="ko-KR" sz="1400" dirty="0"/>
              <a:t>)</a:t>
            </a:r>
            <a:endParaRPr lang="ko-KR" altLang="en-US" sz="1400"/>
          </a:p>
        </p:txBody>
      </p:sp>
    </p:spTree>
    <p:extLst>
      <p:ext uri="{BB962C8B-B14F-4D97-AF65-F5344CB8AC3E}">
        <p14:creationId xmlns:p14="http://schemas.microsoft.com/office/powerpoint/2010/main" val="2632451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697416" y="470169"/>
            <a:ext cx="908424" cy="365124"/>
          </a:xfrm>
        </p:spPr>
        <p:txBody>
          <a:bodyPr/>
          <a:lstStyle/>
          <a:p>
            <a:r>
              <a:rPr lang="en-US" altLang="ko-KR" sz="969" dirty="0">
                <a:latin typeface="+mn-ea"/>
              </a:rPr>
              <a:t>2023/04/21</a:t>
            </a:r>
            <a:endParaRPr lang="ko-KR" altLang="en-US" sz="969" dirty="0">
              <a:latin typeface="+mn-ea"/>
            </a:endParaRPr>
          </a:p>
        </p:txBody>
      </p:sp>
      <p:sp>
        <p:nvSpPr>
          <p:cNvPr id="130" name="제목 1"/>
          <p:cNvSpPr>
            <a:spLocks noGrp="1"/>
          </p:cNvSpPr>
          <p:nvPr>
            <p:ph type="title"/>
          </p:nvPr>
        </p:nvSpPr>
        <p:spPr>
          <a:xfrm>
            <a:off x="272480" y="476672"/>
            <a:ext cx="5328592" cy="362667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  <a:buSzPct val="70000"/>
            </a:pPr>
            <a:r>
              <a:rPr lang="en-US" altLang="ko-KR" sz="1600" dirty="0">
                <a:solidFill>
                  <a:srgbClr val="000000"/>
                </a:solidFill>
                <a:latin typeface="+mn-ea"/>
                <a:ea typeface="+mn-ea"/>
              </a:rPr>
              <a:t>USB Debug Cable </a:t>
            </a:r>
            <a:r>
              <a:rPr lang="ko-KR" altLang="en-US" sz="1600">
                <a:solidFill>
                  <a:srgbClr val="000000"/>
                </a:solidFill>
                <a:latin typeface="+mn-ea"/>
                <a:ea typeface="+mn-ea"/>
              </a:rPr>
              <a:t>사용</a:t>
            </a:r>
            <a:endParaRPr lang="ko-KR" altLang="en-US" sz="16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1492" y="1052736"/>
            <a:ext cx="717869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Command </a:t>
            </a:r>
            <a:r>
              <a:rPr lang="ko-KR" altLang="en-US" sz="1400"/>
              <a:t>명령어 </a:t>
            </a:r>
            <a:r>
              <a:rPr lang="en-US" altLang="ko-KR" sz="1400" dirty="0" err="1"/>
              <a:t>bdinfo</a:t>
            </a:r>
            <a:r>
              <a:rPr lang="en-US" altLang="ko-KR" sz="1400" dirty="0"/>
              <a:t> r </a:t>
            </a:r>
            <a:r>
              <a:rPr lang="ko-KR" altLang="en-US" sz="1400"/>
              <a:t>로 제품 정보를 확인할 수 있다</a:t>
            </a:r>
            <a:r>
              <a:rPr lang="en-US" altLang="ko-KR" sz="1400" dirty="0"/>
              <a:t>.</a:t>
            </a:r>
          </a:p>
          <a:p>
            <a:r>
              <a:rPr lang="ko-KR" altLang="en-US" sz="1400" dirty="0"/>
              <a:t>제품의 정보를 바꾸고자 할 경우 </a:t>
            </a:r>
            <a:r>
              <a:rPr lang="en-US" altLang="ko-KR" sz="1400" dirty="0" err="1"/>
              <a:t>bdinfo</a:t>
            </a:r>
            <a:r>
              <a:rPr lang="en-US" altLang="ko-KR" sz="1400" dirty="0"/>
              <a:t> w</a:t>
            </a:r>
            <a:r>
              <a:rPr lang="ko-KR" altLang="en-US" sz="1400"/>
              <a:t>를 사용한다</a:t>
            </a:r>
            <a:r>
              <a:rPr lang="en-US" altLang="ko-KR" sz="1400" dirty="0"/>
              <a:t>.</a:t>
            </a:r>
          </a:p>
          <a:p>
            <a:r>
              <a:rPr lang="ko-KR" altLang="en-US" sz="1400" dirty="0"/>
              <a:t>수정하지 않는 정보는 </a:t>
            </a:r>
            <a:r>
              <a:rPr lang="en-US" altLang="ko-KR" sz="1400" dirty="0"/>
              <a:t>Enter </a:t>
            </a:r>
            <a:r>
              <a:rPr lang="ko-KR" altLang="en-US" sz="1400"/>
              <a:t>키로 넘어갈 수 있으며</a:t>
            </a:r>
            <a:r>
              <a:rPr lang="en-US" altLang="ko-KR" sz="1400" dirty="0"/>
              <a:t>, </a:t>
            </a:r>
            <a:r>
              <a:rPr lang="ko-KR" altLang="en-US" sz="1400"/>
              <a:t>필요한 부분만 수정한 후 저장한다</a:t>
            </a:r>
            <a:r>
              <a:rPr lang="en-US" altLang="ko-KR" sz="1400" dirty="0"/>
              <a:t>.</a:t>
            </a:r>
          </a:p>
          <a:p>
            <a:r>
              <a:rPr lang="ko-KR" altLang="en-US" sz="1400" dirty="0"/>
              <a:t>우측 예시는 </a:t>
            </a:r>
            <a:r>
              <a:rPr lang="en-US" altLang="ko-KR" sz="1400" dirty="0"/>
              <a:t>LTE</a:t>
            </a:r>
            <a:r>
              <a:rPr lang="ko-KR" altLang="en-US" sz="1400"/>
              <a:t>를 </a:t>
            </a:r>
            <a:r>
              <a:rPr lang="en-US" altLang="ko-KR" sz="1400" dirty="0"/>
              <a:t>ETH</a:t>
            </a:r>
            <a:r>
              <a:rPr lang="ko-KR" altLang="en-US" sz="1400"/>
              <a:t>으로 변경하였다</a:t>
            </a:r>
            <a:r>
              <a:rPr lang="en-US" altLang="ko-KR" sz="1400" dirty="0"/>
              <a:t>.</a:t>
            </a:r>
          </a:p>
          <a:p>
            <a:r>
              <a:rPr lang="ko-KR" altLang="en-US" sz="1400" dirty="0"/>
              <a:t>정보 변경 후에는 </a:t>
            </a:r>
            <a:r>
              <a:rPr lang="en-US" altLang="ko-KR" sz="1400" dirty="0"/>
              <a:t>reboot </a:t>
            </a:r>
            <a:r>
              <a:rPr lang="ko-KR" altLang="en-US" sz="1400"/>
              <a:t>명령어로 반드시 제품을 </a:t>
            </a:r>
            <a:r>
              <a:rPr lang="en-US" altLang="ko-KR" sz="1400" dirty="0"/>
              <a:t>reboot </a:t>
            </a:r>
            <a:r>
              <a:rPr lang="ko-KR" altLang="en-US" sz="1400"/>
              <a:t>한다</a:t>
            </a:r>
            <a:r>
              <a:rPr lang="en-US" altLang="ko-KR" sz="1400" dirty="0"/>
              <a:t>.</a:t>
            </a:r>
          </a:p>
          <a:p>
            <a:r>
              <a:rPr lang="en-US" altLang="ko-KR" sz="1400" dirty="0"/>
              <a:t>ETH </a:t>
            </a:r>
            <a:r>
              <a:rPr lang="ko-KR" altLang="en-US" sz="1400"/>
              <a:t>사용할 경우 </a:t>
            </a:r>
            <a:r>
              <a:rPr lang="en-US" altLang="ko-KR" sz="1400" dirty="0" err="1"/>
              <a:t>DHCP</a:t>
            </a:r>
            <a:r>
              <a:rPr lang="ko-KR" altLang="en-US" sz="1400"/>
              <a:t>를 </a:t>
            </a:r>
            <a:r>
              <a:rPr lang="en-US" altLang="ko-KR" sz="1400" dirty="0"/>
              <a:t>STATIC</a:t>
            </a:r>
            <a:r>
              <a:rPr lang="ko-KR" altLang="en-US" sz="1400"/>
              <a:t>으로 변경하면</a:t>
            </a:r>
            <a:r>
              <a:rPr lang="en-US" altLang="ko-KR" sz="1400" dirty="0"/>
              <a:t>, IP</a:t>
            </a:r>
            <a:r>
              <a:rPr lang="ko-KR" altLang="en-US" sz="1400"/>
              <a:t>를 지정할 수 있다</a:t>
            </a:r>
            <a:r>
              <a:rPr lang="en-US" altLang="ko-KR" sz="1400" dirty="0"/>
              <a:t>.</a:t>
            </a:r>
            <a:endParaRPr lang="ko-KR" altLang="en-US" sz="140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3"/>
          <a:stretch/>
        </p:blipFill>
        <p:spPr>
          <a:xfrm>
            <a:off x="291492" y="2568679"/>
            <a:ext cx="3917234" cy="403244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9" b="-304"/>
          <a:stretch/>
        </p:blipFill>
        <p:spPr>
          <a:xfrm>
            <a:off x="6393160" y="1998132"/>
            <a:ext cx="3090213" cy="473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499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697416" y="470169"/>
            <a:ext cx="908424" cy="365124"/>
          </a:xfrm>
        </p:spPr>
        <p:txBody>
          <a:bodyPr/>
          <a:lstStyle/>
          <a:p>
            <a:r>
              <a:rPr lang="en-US" altLang="ko-KR" sz="969" dirty="0">
                <a:latin typeface="+mn-ea"/>
              </a:rPr>
              <a:t>2023/04/21</a:t>
            </a:r>
            <a:endParaRPr lang="ko-KR" altLang="en-US" sz="969" dirty="0">
              <a:latin typeface="+mn-ea"/>
            </a:endParaRPr>
          </a:p>
        </p:txBody>
      </p:sp>
      <p:sp>
        <p:nvSpPr>
          <p:cNvPr id="130" name="제목 1"/>
          <p:cNvSpPr>
            <a:spLocks noGrp="1"/>
          </p:cNvSpPr>
          <p:nvPr>
            <p:ph type="title"/>
          </p:nvPr>
        </p:nvSpPr>
        <p:spPr>
          <a:xfrm>
            <a:off x="272480" y="476672"/>
            <a:ext cx="5328592" cy="362667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  <a:buSzPct val="70000"/>
            </a:pPr>
            <a:r>
              <a:rPr lang="en-US" altLang="ko-KR" sz="1600" dirty="0">
                <a:solidFill>
                  <a:srgbClr val="000000"/>
                </a:solidFill>
                <a:latin typeface="+mn-ea"/>
                <a:ea typeface="+mn-ea"/>
              </a:rPr>
              <a:t>USB Debug Cable </a:t>
            </a:r>
            <a:r>
              <a:rPr lang="ko-KR" altLang="en-US" sz="1600">
                <a:solidFill>
                  <a:srgbClr val="000000"/>
                </a:solidFill>
                <a:latin typeface="+mn-ea"/>
                <a:ea typeface="+mn-ea"/>
              </a:rPr>
              <a:t>사용</a:t>
            </a:r>
            <a:endParaRPr lang="ko-KR" altLang="en-US" sz="16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1492" y="1052736"/>
            <a:ext cx="53778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err="1"/>
              <a:t>ifconfig</a:t>
            </a:r>
            <a:r>
              <a:rPr lang="en-US" altLang="ko-KR" sz="1400" dirty="0"/>
              <a:t> Command</a:t>
            </a:r>
            <a:r>
              <a:rPr lang="ko-KR" altLang="en-US" sz="1400"/>
              <a:t>로 현재 </a:t>
            </a:r>
            <a:r>
              <a:rPr lang="en-US" altLang="ko-KR" sz="1400" dirty="0"/>
              <a:t>Network </a:t>
            </a:r>
            <a:r>
              <a:rPr lang="ko-KR" altLang="en-US" sz="1400"/>
              <a:t>설정 상태를 확인할 수 있다</a:t>
            </a:r>
            <a:r>
              <a:rPr lang="en-US" altLang="ko-KR" sz="1400" dirty="0"/>
              <a:t>.</a:t>
            </a:r>
          </a:p>
          <a:p>
            <a:r>
              <a:rPr lang="en-US" altLang="ko-KR" sz="1400" dirty="0"/>
              <a:t>ping [target IP] </a:t>
            </a:r>
            <a:r>
              <a:rPr lang="ko-KR" altLang="en-US" sz="1400"/>
              <a:t>로 </a:t>
            </a:r>
            <a:r>
              <a:rPr lang="en-US" altLang="ko-KR" sz="1400" dirty="0"/>
              <a:t>target IP</a:t>
            </a:r>
            <a:r>
              <a:rPr lang="ko-KR" altLang="en-US" sz="1400"/>
              <a:t>까지의 </a:t>
            </a:r>
            <a:r>
              <a:rPr lang="en-US" altLang="ko-KR" sz="1400" dirty="0"/>
              <a:t>ping</a:t>
            </a:r>
            <a:r>
              <a:rPr lang="ko-KR" altLang="en-US" sz="1400"/>
              <a:t>을 확인할 수 있다</a:t>
            </a:r>
            <a:r>
              <a:rPr lang="en-US" altLang="ko-KR" sz="1400" dirty="0"/>
              <a:t>.</a:t>
            </a:r>
            <a:endParaRPr lang="ko-KR" altLang="en-US" sz="140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1" b="-477"/>
          <a:stretch/>
        </p:blipFill>
        <p:spPr>
          <a:xfrm>
            <a:off x="416495" y="2651128"/>
            <a:ext cx="5040561" cy="394622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9374" y="2651128"/>
            <a:ext cx="3732570" cy="394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30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697416" y="470169"/>
            <a:ext cx="908424" cy="365124"/>
          </a:xfrm>
        </p:spPr>
        <p:txBody>
          <a:bodyPr/>
          <a:lstStyle/>
          <a:p>
            <a:r>
              <a:rPr lang="en-US" altLang="ko-KR" sz="969" dirty="0">
                <a:latin typeface="+mn-ea"/>
              </a:rPr>
              <a:t>2023/04/21</a:t>
            </a:r>
            <a:endParaRPr lang="ko-KR" altLang="en-US" sz="969" dirty="0">
              <a:latin typeface="+mn-ea"/>
            </a:endParaRPr>
          </a:p>
        </p:txBody>
      </p:sp>
      <p:sp>
        <p:nvSpPr>
          <p:cNvPr id="130" name="제목 1"/>
          <p:cNvSpPr>
            <a:spLocks noGrp="1"/>
          </p:cNvSpPr>
          <p:nvPr>
            <p:ph type="title"/>
          </p:nvPr>
        </p:nvSpPr>
        <p:spPr>
          <a:xfrm>
            <a:off x="272480" y="476672"/>
            <a:ext cx="5328592" cy="362667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  <a:buSzPct val="70000"/>
            </a:pPr>
            <a:r>
              <a:rPr lang="ko-KR" altLang="en-US" sz="1600" dirty="0">
                <a:solidFill>
                  <a:srgbClr val="000000"/>
                </a:solidFill>
                <a:latin typeface="+mn-ea"/>
                <a:ea typeface="+mn-ea"/>
              </a:rPr>
              <a:t>원격 접속 </a:t>
            </a:r>
            <a:r>
              <a:rPr lang="en-US" altLang="ko-KR" sz="1600" dirty="0">
                <a:solidFill>
                  <a:srgbClr val="000000"/>
                </a:solidFill>
                <a:latin typeface="+mn-ea"/>
                <a:ea typeface="+mn-ea"/>
              </a:rPr>
              <a:t>SSH2 </a:t>
            </a:r>
            <a:r>
              <a:rPr lang="ko-KR" altLang="en-US" sz="1600">
                <a:solidFill>
                  <a:srgbClr val="000000"/>
                </a:solidFill>
                <a:latin typeface="+mn-ea"/>
                <a:ea typeface="+mn-ea"/>
              </a:rPr>
              <a:t>사용</a:t>
            </a:r>
            <a:endParaRPr lang="ko-KR" altLang="en-US" sz="16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1492" y="1052736"/>
            <a:ext cx="93143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err="1"/>
              <a:t>LoRa</a:t>
            </a:r>
            <a:r>
              <a:rPr lang="en-US" altLang="ko-KR" sz="1400" dirty="0"/>
              <a:t> Gateway</a:t>
            </a:r>
            <a:r>
              <a:rPr lang="ko-KR" altLang="en-US" sz="1400"/>
              <a:t>가 고정 </a:t>
            </a:r>
            <a:r>
              <a:rPr lang="en-US" altLang="ko-KR" sz="1400" dirty="0"/>
              <a:t>IP</a:t>
            </a:r>
            <a:r>
              <a:rPr lang="ko-KR" altLang="en-US" sz="1400"/>
              <a:t>를 사용하거나</a:t>
            </a:r>
            <a:r>
              <a:rPr lang="en-US" altLang="ko-KR" sz="1400" dirty="0"/>
              <a:t>, </a:t>
            </a:r>
            <a:r>
              <a:rPr lang="en-US" altLang="ko-KR" sz="1400" dirty="0" err="1"/>
              <a:t>DHCP</a:t>
            </a:r>
            <a:r>
              <a:rPr lang="ko-KR" altLang="en-US" sz="1400"/>
              <a:t>를 사용하더라도 동일 </a:t>
            </a:r>
            <a:r>
              <a:rPr lang="en-US" altLang="ko-KR" sz="1400" dirty="0"/>
              <a:t>Network</a:t>
            </a:r>
            <a:r>
              <a:rPr lang="ko-KR" altLang="en-US" sz="1400"/>
              <a:t>상에서 </a:t>
            </a:r>
            <a:r>
              <a:rPr lang="en-US" altLang="ko-KR" sz="1400" dirty="0"/>
              <a:t>IP</a:t>
            </a:r>
            <a:r>
              <a:rPr lang="ko-KR" altLang="en-US" sz="1400"/>
              <a:t>를 알고 있는 경우 </a:t>
            </a:r>
            <a:r>
              <a:rPr lang="en-US" altLang="ko-KR" sz="1400" dirty="0"/>
              <a:t>SSH2 </a:t>
            </a:r>
            <a:r>
              <a:rPr lang="ko-KR" altLang="en-US" sz="1400"/>
              <a:t>접속 프로그램을 사용하여 원격으로 </a:t>
            </a:r>
            <a:r>
              <a:rPr lang="en-US" altLang="ko-KR" sz="1400" dirty="0" err="1"/>
              <a:t>LoRa</a:t>
            </a:r>
            <a:r>
              <a:rPr lang="en-US" altLang="ko-KR" sz="1400" dirty="0"/>
              <a:t> Gateway</a:t>
            </a:r>
            <a:r>
              <a:rPr lang="ko-KR" altLang="en-US" sz="1400"/>
              <a:t>에 접속할 수 있다</a:t>
            </a:r>
            <a:r>
              <a:rPr lang="en-US" altLang="ko-KR" sz="1400" dirty="0"/>
              <a:t>.</a:t>
            </a:r>
          </a:p>
          <a:p>
            <a:r>
              <a:rPr lang="en-US" altLang="ko-KR" sz="1400" dirty="0"/>
              <a:t>(</a:t>
            </a:r>
            <a:r>
              <a:rPr lang="ko-KR" altLang="en-US" sz="1400"/>
              <a:t>본 매뉴얼은 </a:t>
            </a:r>
            <a:r>
              <a:rPr lang="en-US" altLang="ko-KR" sz="1400" dirty="0" err="1"/>
              <a:t>Teraterm</a:t>
            </a:r>
            <a:r>
              <a:rPr lang="ko-KR" altLang="en-US" sz="1400"/>
              <a:t>을 사용</a:t>
            </a:r>
            <a:r>
              <a:rPr lang="en-US" altLang="ko-KR" sz="1400" dirty="0"/>
              <a:t>, </a:t>
            </a:r>
            <a:r>
              <a:rPr lang="ko-KR" altLang="en-US" sz="1400"/>
              <a:t>무료 다운로드 가능</a:t>
            </a:r>
            <a:r>
              <a:rPr lang="en-US" altLang="ko-KR" sz="1400" dirty="0"/>
              <a:t>)</a:t>
            </a:r>
          </a:p>
          <a:p>
            <a:r>
              <a:rPr lang="en-US" altLang="ko-KR" sz="1400" dirty="0"/>
              <a:t>SSH2 </a:t>
            </a:r>
            <a:r>
              <a:rPr lang="ko-KR" altLang="en-US" sz="1400"/>
              <a:t>접속을 위해서는 </a:t>
            </a:r>
            <a:r>
              <a:rPr lang="en-US" altLang="ko-KR" sz="1400" dirty="0"/>
              <a:t>Network</a:t>
            </a:r>
            <a:r>
              <a:rPr lang="ko-KR" altLang="en-US" sz="1400"/>
              <a:t>에서 </a:t>
            </a:r>
            <a:r>
              <a:rPr lang="en-US" altLang="ko-KR" sz="1400" dirty="0"/>
              <a:t>TCP Port</a:t>
            </a:r>
            <a:r>
              <a:rPr lang="ko-KR" altLang="en-US" sz="1400"/>
              <a:t> </a:t>
            </a:r>
            <a:r>
              <a:rPr lang="en-US" altLang="ko-KR" sz="1400" dirty="0"/>
              <a:t>10022</a:t>
            </a:r>
            <a:r>
              <a:rPr lang="ko-KR" altLang="en-US" sz="1400"/>
              <a:t>가 </a:t>
            </a:r>
            <a:r>
              <a:rPr lang="en-US" altLang="ko-KR" sz="1400" dirty="0"/>
              <a:t>Open</a:t>
            </a:r>
            <a:r>
              <a:rPr lang="ko-KR" altLang="en-US" sz="1400"/>
              <a:t>되어 있어야 한다</a:t>
            </a:r>
            <a:r>
              <a:rPr lang="en-US" altLang="ko-KR" sz="1400" dirty="0"/>
              <a:t>.</a:t>
            </a:r>
          </a:p>
          <a:p>
            <a:r>
              <a:rPr lang="en-US" altLang="ko-KR" sz="1400" dirty="0"/>
              <a:t>Login</a:t>
            </a:r>
            <a:r>
              <a:rPr lang="ko-KR" altLang="en-US" sz="1400"/>
              <a:t>은 </a:t>
            </a:r>
            <a:r>
              <a:rPr lang="en-US" altLang="ko-KR" sz="1400" dirty="0"/>
              <a:t>User name / Passphrase</a:t>
            </a:r>
            <a:r>
              <a:rPr lang="ko-KR" altLang="en-US" sz="1400"/>
              <a:t>에 다음과 같이 입력하고 </a:t>
            </a:r>
            <a:r>
              <a:rPr lang="en-US" altLang="ko-KR" sz="1400" dirty="0"/>
              <a:t>admin / </a:t>
            </a:r>
            <a:r>
              <a:rPr lang="en-US" altLang="ko-KR" sz="1400" dirty="0" err="1"/>
              <a:t>admin@LORAgw</a:t>
            </a:r>
            <a:r>
              <a:rPr lang="en-US" altLang="ko-KR" sz="1400" dirty="0"/>
              <a:t> </a:t>
            </a:r>
            <a:r>
              <a:rPr lang="ko-KR" altLang="en-US" sz="1400"/>
              <a:t>으로 접속할 수 있다</a:t>
            </a:r>
            <a:r>
              <a:rPr lang="en-US" altLang="ko-KR" sz="1400" dirty="0"/>
              <a:t>.</a:t>
            </a:r>
            <a:endParaRPr lang="ko-KR" altLang="en-US" sz="140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80" y="2345010"/>
            <a:ext cx="4629150" cy="27051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9090" y="2345010"/>
            <a:ext cx="4476750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573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697416" y="470169"/>
            <a:ext cx="908424" cy="365124"/>
          </a:xfrm>
        </p:spPr>
        <p:txBody>
          <a:bodyPr/>
          <a:lstStyle/>
          <a:p>
            <a:r>
              <a:rPr lang="en-US" altLang="ko-KR" sz="969" dirty="0">
                <a:latin typeface="+mn-ea"/>
              </a:rPr>
              <a:t>2023/04/21</a:t>
            </a:r>
            <a:endParaRPr lang="ko-KR" altLang="en-US" sz="969" dirty="0">
              <a:latin typeface="+mn-ea"/>
            </a:endParaRPr>
          </a:p>
        </p:txBody>
      </p:sp>
      <p:sp>
        <p:nvSpPr>
          <p:cNvPr id="130" name="제목 1"/>
          <p:cNvSpPr>
            <a:spLocks noGrp="1"/>
          </p:cNvSpPr>
          <p:nvPr>
            <p:ph type="title"/>
          </p:nvPr>
        </p:nvSpPr>
        <p:spPr>
          <a:xfrm>
            <a:off x="272480" y="476672"/>
            <a:ext cx="5328592" cy="362667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  <a:buSzPct val="70000"/>
            </a:pPr>
            <a:r>
              <a:rPr lang="ko-KR" altLang="en-US" sz="1600">
                <a:solidFill>
                  <a:srgbClr val="000000"/>
                </a:solidFill>
                <a:latin typeface="+mn-ea"/>
                <a:ea typeface="+mn-ea"/>
              </a:rPr>
              <a:t>원격 접속 </a:t>
            </a:r>
            <a:r>
              <a:rPr lang="en-US" altLang="ko-KR" sz="1600">
                <a:solidFill>
                  <a:srgbClr val="000000"/>
                </a:solidFill>
                <a:latin typeface="+mn-ea"/>
                <a:ea typeface="+mn-ea"/>
              </a:rPr>
              <a:t>SSH2 </a:t>
            </a:r>
            <a:r>
              <a:rPr lang="ko-KR" altLang="en-US" sz="1600">
                <a:solidFill>
                  <a:srgbClr val="000000"/>
                </a:solidFill>
                <a:latin typeface="+mn-ea"/>
                <a:ea typeface="+mn-ea"/>
              </a:rPr>
              <a:t>사용</a:t>
            </a:r>
            <a:endParaRPr lang="ko-KR" altLang="en-US" sz="16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1492" y="1052736"/>
            <a:ext cx="93143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admin@SIG-LO090 </a:t>
            </a:r>
            <a:r>
              <a:rPr lang="ko-KR" altLang="en-US" sz="1400" dirty="0"/>
              <a:t>계정에서 </a:t>
            </a:r>
            <a:r>
              <a:rPr lang="en-US" altLang="ko-KR" sz="1400" dirty="0"/>
              <a:t>root@SIG-LO090 </a:t>
            </a:r>
            <a:r>
              <a:rPr lang="ko-KR" altLang="en-US" sz="1400" dirty="0"/>
              <a:t>계정으로 전환하기 위하여 </a:t>
            </a:r>
            <a:r>
              <a:rPr lang="en-US" altLang="ko-KR" sz="1400" dirty="0"/>
              <a:t>‘</a:t>
            </a:r>
            <a:r>
              <a:rPr lang="en-US" altLang="ko-KR" sz="1400" dirty="0" err="1"/>
              <a:t>su</a:t>
            </a:r>
            <a:r>
              <a:rPr lang="en-US" altLang="ko-KR" sz="1400" dirty="0"/>
              <a:t> –‘</a:t>
            </a:r>
            <a:r>
              <a:rPr lang="ko-KR" altLang="en-US" sz="1400" dirty="0"/>
              <a:t>를 입력하고</a:t>
            </a:r>
            <a:r>
              <a:rPr lang="en-US" altLang="ko-KR" sz="1400" dirty="0"/>
              <a:t>, Password</a:t>
            </a:r>
            <a:r>
              <a:rPr lang="ko-KR" altLang="en-US" sz="1400" dirty="0"/>
              <a:t>에는</a:t>
            </a:r>
            <a:endParaRPr lang="en-US" altLang="ko-KR" sz="1400" dirty="0"/>
          </a:p>
          <a:p>
            <a:r>
              <a:rPr lang="en-US" altLang="ko-KR" sz="1400" dirty="0">
                <a:hlinkClick r:id="rId3"/>
              </a:rPr>
              <a:t>sktsLORAgw@private.com</a:t>
            </a:r>
            <a:r>
              <a:rPr lang="ko-KR" altLang="en-US" sz="1400" dirty="0"/>
              <a:t>을 입력한다</a:t>
            </a:r>
            <a:r>
              <a:rPr lang="en-US" altLang="ko-KR" sz="1400" dirty="0"/>
              <a:t>.</a:t>
            </a:r>
          </a:p>
          <a:p>
            <a:r>
              <a:rPr lang="en-US" altLang="ko-KR" sz="1400" kern="1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USB</a:t>
            </a:r>
            <a:r>
              <a:rPr lang="ko-KR" altLang="en-US" sz="1400" kern="1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400" kern="1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A-A</a:t>
            </a:r>
            <a:r>
              <a:rPr lang="ko-KR" altLang="en-US" sz="1400" kern="1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로 연결할 경우와 동일한 </a:t>
            </a:r>
            <a:r>
              <a:rPr lang="en-US" altLang="ko-KR" sz="1400" kern="1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Command</a:t>
            </a:r>
            <a:r>
              <a:rPr lang="ko-KR" altLang="en-US" sz="1400" kern="100" dirty="0">
                <a:latin typeface="맑은 고딕" panose="020B0503020000020004" pitchFamily="50" charset="-127"/>
                <a:cs typeface="Times New Roman" panose="02020603050405020304" pitchFamily="18" charset="0"/>
              </a:rPr>
              <a:t>로 확인할 수 있다</a:t>
            </a:r>
            <a:endParaRPr lang="ko-KR" altLang="en-US" sz="1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/>
          <a:srcRect l="-580" t="83567" r="65354" b="3298"/>
          <a:stretch/>
        </p:blipFill>
        <p:spPr>
          <a:xfrm>
            <a:off x="268800" y="1941444"/>
            <a:ext cx="2808311" cy="648073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DC67FBA4-0FE4-7D26-CE60-39DA4D442F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3"/>
          <a:stretch/>
        </p:blipFill>
        <p:spPr>
          <a:xfrm>
            <a:off x="3296816" y="2002339"/>
            <a:ext cx="3917234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73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</Words>
  <Application>Microsoft Office PowerPoint</Application>
  <PresentationFormat>A4 용지(210x297mm)</PresentationFormat>
  <Paragraphs>41</Paragraphs>
  <Slides>7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PowerPoint 프레젠테이션</vt:lpstr>
      <vt:lpstr>USB Debug Cable 사용</vt:lpstr>
      <vt:lpstr>USB Debug Cable 사용</vt:lpstr>
      <vt:lpstr>USB Debug Cable 사용</vt:lpstr>
      <vt:lpstr>USB Debug Cable 사용</vt:lpstr>
      <vt:lpstr>원격 접속 SSH2 사용</vt:lpstr>
      <vt:lpstr>원격 접속 SSH2 사용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Microsoft Corporation</dc:creator>
  <cp:lastModifiedBy>효훈 김</cp:lastModifiedBy>
  <cp:revision>519</cp:revision>
  <cp:lastPrinted>2018-03-07T04:33:50Z</cp:lastPrinted>
  <dcterms:created xsi:type="dcterms:W3CDTF">2006-10-05T04:04:58Z</dcterms:created>
  <dcterms:modified xsi:type="dcterms:W3CDTF">2025-11-13T06:29:53Z</dcterms:modified>
</cp:coreProperties>
</file>